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5" r:id="rId6"/>
    <p:sldId id="266" r:id="rId7"/>
    <p:sldId id="278" r:id="rId8"/>
    <p:sldId id="279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&#353;t" TargetMode="External"/><Relationship Id="rId2" Type="http://schemas.openxmlformats.org/officeDocument/2006/relationships/hyperlink" Target="https://www.lust.si/poletna-okolju-prijazna-pridel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expano.si/dozivi-expano/spoznaj-expa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cebook.com/groups/10854769917281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orenika.si/o-korenik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eko.si/o-nas/" TargetMode="External"/><Relationship Id="rId2" Type="http://schemas.openxmlformats.org/officeDocument/2006/relationships/hyperlink" Target="https://beeko.si/wp-content/uploads/2020/09/Certifikat-KON-CERT-2020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agrobiznis.finance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lust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V SODELOVANJU Z NARAVO</a:t>
            </a:r>
            <a:endParaRPr lang="en-US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/>
              <a:t>OŠ TURNIŠČE</a:t>
            </a:r>
            <a:endParaRPr lang="en-US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7" y="761641"/>
            <a:ext cx="3880104" cy="161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291353"/>
            <a:ext cx="3712464" cy="208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4912367"/>
            <a:ext cx="2781415" cy="185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9" y="4131838"/>
            <a:ext cx="3514281" cy="263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2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PARADAJZ LUŠT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Pridelava</a:t>
            </a:r>
            <a:r>
              <a:rPr lang="en-US" dirty="0"/>
              <a:t> </a:t>
            </a:r>
            <a:r>
              <a:rPr lang="en-US" dirty="0" err="1"/>
              <a:t>poteka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b="1" dirty="0" err="1"/>
              <a:t>integriran</a:t>
            </a:r>
            <a:r>
              <a:rPr lang="en-US" b="1" dirty="0"/>
              <a:t> </a:t>
            </a:r>
            <a:r>
              <a:rPr lang="en-US" b="1" dirty="0" err="1"/>
              <a:t>način</a:t>
            </a:r>
            <a:r>
              <a:rPr lang="en-US" b="1" dirty="0"/>
              <a:t>.</a:t>
            </a:r>
            <a:r>
              <a:rPr lang="en-US" dirty="0"/>
              <a:t> Ta je </a:t>
            </a:r>
            <a:r>
              <a:rPr lang="en-US" dirty="0" err="1"/>
              <a:t>naravi</a:t>
            </a:r>
            <a:r>
              <a:rPr lang="en-US" dirty="0"/>
              <a:t> </a:t>
            </a:r>
            <a:r>
              <a:rPr lang="en-US" dirty="0" err="1"/>
              <a:t>prijaznejši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pridelave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z </a:t>
            </a:r>
            <a:r>
              <a:rPr lang="en-US" dirty="0" err="1"/>
              <a:t>uporabo</a:t>
            </a:r>
            <a:r>
              <a:rPr lang="en-US" dirty="0"/>
              <a:t> </a:t>
            </a:r>
            <a:r>
              <a:rPr lang="en-US" dirty="0" err="1"/>
              <a:t>naravnih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in </a:t>
            </a:r>
            <a:r>
              <a:rPr lang="en-US" dirty="0" err="1"/>
              <a:t>mehanizmov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 </a:t>
            </a:r>
            <a:r>
              <a:rPr lang="en-US" b="1" dirty="0" err="1"/>
              <a:t>zmanjšujejo</a:t>
            </a:r>
            <a:r>
              <a:rPr lang="en-US" b="1" dirty="0"/>
              <a:t> </a:t>
            </a:r>
            <a:r>
              <a:rPr lang="en-US" b="1" dirty="0" err="1"/>
              <a:t>negativne</a:t>
            </a:r>
            <a:r>
              <a:rPr lang="en-US" b="1" dirty="0"/>
              <a:t> </a:t>
            </a:r>
            <a:r>
              <a:rPr lang="en-US" b="1" dirty="0" err="1"/>
              <a:t>vplive</a:t>
            </a:r>
            <a:r>
              <a:rPr lang="en-US" b="1" dirty="0"/>
              <a:t> </a:t>
            </a:r>
            <a:r>
              <a:rPr lang="en-US" b="1" dirty="0" err="1"/>
              <a:t>kmetovanja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okolje</a:t>
            </a:r>
            <a:r>
              <a:rPr lang="en-US" b="1" dirty="0"/>
              <a:t> in </a:t>
            </a:r>
            <a:r>
              <a:rPr lang="en-US" b="1" dirty="0" err="1"/>
              <a:t>zdravje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,</a:t>
            </a:r>
            <a:r>
              <a:rPr lang="en-US" dirty="0"/>
              <a:t> </a:t>
            </a:r>
            <a:r>
              <a:rPr lang="en-US" dirty="0" err="1"/>
              <a:t>prideluje</a:t>
            </a:r>
            <a:r>
              <a:rPr lang="sl-SI" dirty="0"/>
              <a:t>j</a:t>
            </a:r>
            <a:r>
              <a:rPr lang="en-US" dirty="0"/>
              <a:t>o </a:t>
            </a:r>
            <a:r>
              <a:rPr lang="en-US" dirty="0" err="1"/>
              <a:t>okusen</a:t>
            </a:r>
            <a:r>
              <a:rPr lang="en-US" dirty="0"/>
              <a:t> in </a:t>
            </a:r>
            <a:r>
              <a:rPr lang="en-US" dirty="0" err="1"/>
              <a:t>svež</a:t>
            </a:r>
            <a:r>
              <a:rPr lang="en-US" dirty="0"/>
              <a:t> </a:t>
            </a:r>
            <a:r>
              <a:rPr lang="en-US" dirty="0" err="1"/>
              <a:t>paradižnik</a:t>
            </a:r>
            <a:r>
              <a:rPr lang="en-US" dirty="0"/>
              <a:t> LUŠT.  </a:t>
            </a:r>
          </a:p>
          <a:p>
            <a:r>
              <a:rPr lang="sl-SI" b="1" dirty="0"/>
              <a:t>Vir: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www.lust.si/poletna-okolju-prijazna-pridelava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b="1" dirty="0"/>
              <a:t>Vir: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www.facebook.com/lušt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b="1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029111"/>
            <a:ext cx="3719455" cy="242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2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EXPANO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Ogled: </a:t>
            </a:r>
            <a:r>
              <a:rPr lang="sl-SI" dirty="0" err="1" smtClean="0"/>
              <a:t>Expano</a:t>
            </a:r>
            <a:r>
              <a:rPr lang="sl-SI" dirty="0" smtClean="0"/>
              <a:t>, Murska Sobota</a:t>
            </a:r>
          </a:p>
          <a:p>
            <a:r>
              <a:rPr lang="sl-SI" dirty="0" smtClean="0"/>
              <a:t>Učenci 9. razreda</a:t>
            </a:r>
          </a:p>
          <a:p>
            <a:pPr marL="0" indent="0">
              <a:buNone/>
            </a:pPr>
            <a:r>
              <a:rPr lang="sl-SI" b="1" dirty="0" smtClean="0"/>
              <a:t>Spoznaj </a:t>
            </a:r>
            <a:r>
              <a:rPr lang="sl-SI" b="1" dirty="0" err="1" smtClean="0"/>
              <a:t>Expano</a:t>
            </a:r>
            <a:r>
              <a:rPr lang="sl-SI" b="1" dirty="0" smtClean="0"/>
              <a:t>:</a:t>
            </a:r>
            <a:r>
              <a:rPr lang="en-US" dirty="0" err="1" smtClean="0"/>
              <a:t>Vstopite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izjemno</a:t>
            </a:r>
            <a:r>
              <a:rPr lang="en-US" dirty="0"/>
              <a:t> </a:t>
            </a:r>
            <a:r>
              <a:rPr lang="en-US" dirty="0" err="1"/>
              <a:t>arhitekturno</a:t>
            </a:r>
            <a:r>
              <a:rPr lang="en-US" dirty="0"/>
              <a:t> </a:t>
            </a:r>
            <a:r>
              <a:rPr lang="en-US" dirty="0" err="1"/>
              <a:t>stvaritev</a:t>
            </a:r>
            <a:r>
              <a:rPr lang="en-US" dirty="0"/>
              <a:t>, v </a:t>
            </a:r>
            <a:r>
              <a:rPr lang="en-US" dirty="0" err="1"/>
              <a:t>kateri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domiseln</a:t>
            </a:r>
            <a:r>
              <a:rPr lang="en-US" dirty="0"/>
              <a:t> in </a:t>
            </a:r>
            <a:r>
              <a:rPr lang="en-US" dirty="0" err="1"/>
              <a:t>inovativen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predstavljeno</a:t>
            </a:r>
            <a:r>
              <a:rPr lang="en-US" dirty="0"/>
              <a:t> </a:t>
            </a:r>
            <a:r>
              <a:rPr lang="en-US" dirty="0" err="1"/>
              <a:t>Pomurje</a:t>
            </a:r>
            <a:r>
              <a:rPr lang="en-US" dirty="0"/>
              <a:t> v </a:t>
            </a:r>
            <a:r>
              <a:rPr lang="en-US" dirty="0" err="1"/>
              <a:t>malem</a:t>
            </a:r>
            <a:r>
              <a:rPr lang="en-US" dirty="0"/>
              <a:t>. </a:t>
            </a:r>
            <a:r>
              <a:rPr lang="en-US" dirty="0" err="1"/>
              <a:t>Pridite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aktivna</a:t>
            </a:r>
            <a:r>
              <a:rPr lang="en-US" dirty="0"/>
              <a:t> </a:t>
            </a:r>
            <a:r>
              <a:rPr lang="en-US" dirty="0" err="1"/>
              <a:t>doživetja</a:t>
            </a:r>
            <a:r>
              <a:rPr lang="en-US" dirty="0"/>
              <a:t> in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zapustite</a:t>
            </a:r>
            <a:r>
              <a:rPr lang="en-US" dirty="0"/>
              <a:t> z </a:t>
            </a:r>
            <a:r>
              <a:rPr lang="en-US" dirty="0" err="1"/>
              <a:t>željo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vsebine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voljo</a:t>
            </a:r>
            <a:r>
              <a:rPr lang="en-US" dirty="0"/>
              <a:t> </a:t>
            </a:r>
            <a:r>
              <a:rPr lang="en-US" dirty="0" err="1"/>
              <a:t>takoj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vogalom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številnih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mestih</a:t>
            </a:r>
            <a:r>
              <a:rPr lang="en-US" dirty="0"/>
              <a:t> v </a:t>
            </a:r>
            <a:r>
              <a:rPr lang="en-US" dirty="0" err="1"/>
              <a:t>Pomurju</a:t>
            </a:r>
            <a:r>
              <a:rPr lang="en-US" dirty="0" smtClean="0"/>
              <a:t>.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6" y="4315396"/>
            <a:ext cx="4142232" cy="233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EXPANO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Razstava: </a:t>
            </a:r>
            <a:r>
              <a:rPr lang="en-US" dirty="0" err="1"/>
              <a:t>Odpiramo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 v </a:t>
            </a:r>
            <a:r>
              <a:rPr lang="en-US" dirty="0" err="1"/>
              <a:t>Pomurje</a:t>
            </a:r>
            <a:r>
              <a:rPr lang="en-US" dirty="0"/>
              <a:t>! Z </a:t>
            </a:r>
            <a:r>
              <a:rPr lang="en-US" dirty="0" err="1"/>
              <a:t>inovativno</a:t>
            </a:r>
            <a:r>
              <a:rPr lang="en-US" dirty="0"/>
              <a:t> in </a:t>
            </a:r>
            <a:r>
              <a:rPr lang="en-US" dirty="0" err="1"/>
              <a:t>tehnološko</a:t>
            </a:r>
            <a:r>
              <a:rPr lang="en-US" dirty="0"/>
              <a:t> </a:t>
            </a:r>
            <a:r>
              <a:rPr lang="en-US" dirty="0" err="1"/>
              <a:t>izjemno</a:t>
            </a:r>
            <a:r>
              <a:rPr lang="en-US" dirty="0"/>
              <a:t> </a:t>
            </a:r>
            <a:r>
              <a:rPr lang="en-US" dirty="0" err="1"/>
              <a:t>izkušnjo</a:t>
            </a:r>
            <a:r>
              <a:rPr lang="en-US" dirty="0"/>
              <a:t> </a:t>
            </a:r>
            <a:r>
              <a:rPr lang="en-US" dirty="0" err="1"/>
              <a:t>doživetja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Muri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predstavljamo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bistvo</a:t>
            </a:r>
            <a:r>
              <a:rPr lang="en-US" dirty="0"/>
              <a:t> –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tradicije</a:t>
            </a:r>
            <a:r>
              <a:rPr lang="en-US" dirty="0"/>
              <a:t>, </a:t>
            </a:r>
            <a:r>
              <a:rPr lang="en-US" dirty="0" err="1"/>
              <a:t>našo</a:t>
            </a:r>
            <a:r>
              <a:rPr lang="en-US" dirty="0"/>
              <a:t> </a:t>
            </a:r>
            <a:r>
              <a:rPr lang="en-US" dirty="0" err="1"/>
              <a:t>naravo</a:t>
            </a:r>
            <a:r>
              <a:rPr lang="en-US" dirty="0"/>
              <a:t>, </a:t>
            </a:r>
            <a:r>
              <a:rPr lang="en-US" dirty="0" err="1"/>
              <a:t>našo</a:t>
            </a:r>
            <a:r>
              <a:rPr lang="en-US" dirty="0"/>
              <a:t> </a:t>
            </a:r>
            <a:r>
              <a:rPr lang="en-US" dirty="0" err="1"/>
              <a:t>sedanjost</a:t>
            </a:r>
            <a:r>
              <a:rPr lang="en-US" dirty="0"/>
              <a:t> in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sanje</a:t>
            </a:r>
            <a:r>
              <a:rPr lang="en-US" dirty="0"/>
              <a:t>.</a:t>
            </a:r>
            <a:endParaRPr lang="en-US" b="1" dirty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93" y="3486128"/>
            <a:ext cx="4541384" cy="297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EXPANO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Razišči jezero: </a:t>
            </a:r>
            <a:r>
              <a:rPr lang="en-US" dirty="0" err="1"/>
              <a:t>Raziskovanje</a:t>
            </a:r>
            <a:r>
              <a:rPr lang="en-US" dirty="0"/>
              <a:t> se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začne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Soboškega</a:t>
            </a:r>
            <a:r>
              <a:rPr lang="en-US" dirty="0"/>
              <a:t> </a:t>
            </a:r>
            <a:r>
              <a:rPr lang="en-US" dirty="0" err="1"/>
              <a:t>jezera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raje</a:t>
            </a:r>
            <a:r>
              <a:rPr lang="en-US" dirty="0"/>
              <a:t> </a:t>
            </a:r>
            <a:r>
              <a:rPr lang="en-US" dirty="0" err="1"/>
              <a:t>zmočili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in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kaj</a:t>
            </a:r>
            <a:r>
              <a:rPr lang="en-US" dirty="0"/>
              <a:t>, se </a:t>
            </a:r>
            <a:r>
              <a:rPr lang="en-US" dirty="0" err="1"/>
              <a:t>odločite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. </a:t>
            </a:r>
            <a:r>
              <a:rPr lang="en-US" dirty="0" err="1"/>
              <a:t>Pridite</a:t>
            </a:r>
            <a:r>
              <a:rPr lang="en-US" dirty="0"/>
              <a:t> </a:t>
            </a:r>
            <a:r>
              <a:rPr lang="en-US" dirty="0" err="1"/>
              <a:t>kmalu</a:t>
            </a:r>
            <a:r>
              <a:rPr lang="en-US" dirty="0"/>
              <a:t> in se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znova</a:t>
            </a:r>
            <a:r>
              <a:rPr lang="en-US" dirty="0"/>
              <a:t> </a:t>
            </a:r>
            <a:r>
              <a:rPr lang="en-US" dirty="0" err="1"/>
              <a:t>vračajte</a:t>
            </a:r>
            <a:r>
              <a:rPr lang="en-US" dirty="0"/>
              <a:t>!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Vir: </a:t>
            </a:r>
            <a:r>
              <a:rPr lang="sl-SI" dirty="0">
                <a:hlinkClick r:id="rId2"/>
              </a:rPr>
              <a:t>https://www.expano.si/dozivi-expano/spoznaj-expano</a:t>
            </a:r>
            <a:endParaRPr lang="sl-SI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3754120"/>
            <a:ext cx="4244340" cy="282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SODELUJOČI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Mentorji: </a:t>
            </a:r>
            <a:r>
              <a:rPr lang="sl-SI" dirty="0" smtClean="0"/>
              <a:t>Ivanka ADLEŠIČ LEBAR</a:t>
            </a:r>
          </a:p>
          <a:p>
            <a:pPr marL="0" indent="0">
              <a:buNone/>
            </a:pPr>
            <a:r>
              <a:rPr lang="sl-SI" dirty="0" smtClean="0"/>
              <a:t>                     Brigita ŽERDIN</a:t>
            </a:r>
          </a:p>
          <a:p>
            <a:r>
              <a:rPr lang="sl-SI" b="1" dirty="0" smtClean="0"/>
              <a:t>Učenci: </a:t>
            </a:r>
            <a:r>
              <a:rPr lang="sl-SI" dirty="0" smtClean="0"/>
              <a:t>265 učencev od 1. – 9. razreda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6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TRADICIONALNI SLOVENSKI ZAJTRK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10. Tradicionalni slovenski zajtrk na OŠ Turnišče</a:t>
            </a:r>
          </a:p>
          <a:p>
            <a:r>
              <a:rPr lang="sl-SI" dirty="0" smtClean="0"/>
              <a:t>Kronološki pregled</a:t>
            </a:r>
          </a:p>
          <a:p>
            <a:r>
              <a:rPr lang="sl-SI" dirty="0" smtClean="0"/>
              <a:t>Zajtrk (lokalno pridelane sestavine)</a:t>
            </a:r>
          </a:p>
          <a:p>
            <a:r>
              <a:rPr lang="sl-SI" dirty="0" smtClean="0"/>
              <a:t>Ogledi – dejavnosti učencev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77" y="4022411"/>
            <a:ext cx="2186432" cy="245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84" y="1975301"/>
            <a:ext cx="2624328" cy="147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6" y="4202034"/>
            <a:ext cx="2993045" cy="199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7" y="4463227"/>
            <a:ext cx="2606351" cy="195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8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VRTNARSTVO IN CVETLIČARSTVO</a:t>
            </a:r>
            <a:endParaRPr lang="en-US" b="1" dirty="0"/>
          </a:p>
        </p:txBody>
      </p:sp>
      <p:sp>
        <p:nvSpPr>
          <p:cNvPr id="6" name="AutoShape 2" descr="Vrtnarstvo in cvetličarstvo Barbara Pintarič sp. | Facebook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l-SI" b="1" dirty="0" smtClean="0"/>
              <a:t>Ogled: </a:t>
            </a:r>
            <a:r>
              <a:rPr lang="en-US" dirty="0" err="1"/>
              <a:t>Vrtnarstvo</a:t>
            </a:r>
            <a:r>
              <a:rPr lang="en-US" dirty="0"/>
              <a:t> in </a:t>
            </a:r>
            <a:r>
              <a:rPr lang="en-US" dirty="0" err="1"/>
              <a:t>cvetličarstvo</a:t>
            </a:r>
            <a:r>
              <a:rPr lang="en-US" dirty="0"/>
              <a:t> Barbara </a:t>
            </a:r>
            <a:r>
              <a:rPr lang="en-US" dirty="0" err="1" smtClean="0"/>
              <a:t>Pintarič</a:t>
            </a:r>
            <a:r>
              <a:rPr lang="sl-SI" dirty="0" smtClean="0"/>
              <a:t>, Turnišče</a:t>
            </a:r>
          </a:p>
          <a:p>
            <a:r>
              <a:rPr lang="sl-SI" dirty="0" smtClean="0"/>
              <a:t>Učenci 3. razreda</a:t>
            </a:r>
          </a:p>
          <a:p>
            <a:pPr marL="0" indent="0">
              <a:buNone/>
            </a:pPr>
            <a:r>
              <a:rPr lang="en-US" b="1" dirty="0" err="1"/>
              <a:t>Vrtnarstvo</a:t>
            </a:r>
            <a:r>
              <a:rPr lang="en-US" b="1" dirty="0"/>
              <a:t> in </a:t>
            </a:r>
            <a:r>
              <a:rPr lang="en-US" b="1" dirty="0" err="1"/>
              <a:t>cvetličarstvo</a:t>
            </a:r>
            <a:r>
              <a:rPr lang="en-US" b="1" dirty="0"/>
              <a:t> Barbara </a:t>
            </a:r>
            <a:r>
              <a:rPr lang="en-US" b="1" dirty="0" err="1" smtClean="0"/>
              <a:t>Pintarič</a:t>
            </a:r>
            <a:r>
              <a:rPr lang="sl-SI" b="1" dirty="0"/>
              <a:t>:</a:t>
            </a:r>
            <a:r>
              <a:rPr lang="en-US" b="1" dirty="0" smtClean="0"/>
              <a:t> </a:t>
            </a:r>
            <a:r>
              <a:rPr lang="sl-SI" dirty="0"/>
              <a:t>S</a:t>
            </a:r>
            <a:r>
              <a:rPr lang="en-US" dirty="0" smtClean="0"/>
              <a:t>o </a:t>
            </a:r>
            <a:r>
              <a:rPr lang="en-US" dirty="0" err="1"/>
              <a:t>družinska</a:t>
            </a:r>
            <a:r>
              <a:rPr lang="en-US" dirty="0"/>
              <a:t> </a:t>
            </a:r>
            <a:r>
              <a:rPr lang="en-US" dirty="0" err="1"/>
              <a:t>vrtnarija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se </a:t>
            </a:r>
            <a:r>
              <a:rPr lang="en-US" dirty="0" err="1"/>
              <a:t>ukvarja</a:t>
            </a:r>
            <a:r>
              <a:rPr lang="en-US" dirty="0"/>
              <a:t> z </a:t>
            </a:r>
            <a:r>
              <a:rPr lang="en-US" dirty="0" err="1"/>
              <a:t>vzgojo</a:t>
            </a:r>
            <a:r>
              <a:rPr lang="en-US" dirty="0"/>
              <a:t> </a:t>
            </a:r>
            <a:r>
              <a:rPr lang="en-US" dirty="0" err="1"/>
              <a:t>okrasnega</a:t>
            </a:r>
            <a:r>
              <a:rPr lang="en-US" dirty="0"/>
              <a:t> </a:t>
            </a:r>
            <a:r>
              <a:rPr lang="en-US" dirty="0" err="1"/>
              <a:t>cvetja</a:t>
            </a:r>
            <a:r>
              <a:rPr lang="en-US" dirty="0"/>
              <a:t> in </a:t>
            </a:r>
            <a:r>
              <a:rPr lang="en-US" dirty="0" err="1"/>
              <a:t>zelenjave</a:t>
            </a:r>
            <a:r>
              <a:rPr lang="en-US" dirty="0"/>
              <a:t>. </a:t>
            </a:r>
            <a:r>
              <a:rPr lang="sl-SI" dirty="0"/>
              <a:t>U</a:t>
            </a:r>
            <a:r>
              <a:rPr lang="en-US" dirty="0" err="1" smtClean="0"/>
              <a:t>reja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okolice</a:t>
            </a:r>
            <a:r>
              <a:rPr lang="en-US" dirty="0"/>
              <a:t>, </a:t>
            </a:r>
            <a:r>
              <a:rPr lang="en-US" dirty="0" err="1"/>
              <a:t>grobove</a:t>
            </a:r>
            <a:r>
              <a:rPr lang="en-US" dirty="0"/>
              <a:t>, </a:t>
            </a:r>
            <a:r>
              <a:rPr lang="en-US" dirty="0" err="1"/>
              <a:t>gredice</a:t>
            </a:r>
            <a:r>
              <a:rPr lang="en-US" dirty="0"/>
              <a:t> in </a:t>
            </a:r>
            <a:r>
              <a:rPr lang="en-US" dirty="0" err="1" smtClean="0"/>
              <a:t>zasaja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balkonska</a:t>
            </a:r>
            <a:r>
              <a:rPr lang="en-US" dirty="0"/>
              <a:t> </a:t>
            </a:r>
            <a:r>
              <a:rPr lang="en-US" dirty="0" err="1"/>
              <a:t>korita</a:t>
            </a:r>
            <a:r>
              <a:rPr lang="en-US" dirty="0"/>
              <a:t>. V </a:t>
            </a:r>
            <a:r>
              <a:rPr lang="sl-SI" dirty="0" smtClean="0"/>
              <a:t>lokalni</a:t>
            </a:r>
            <a:r>
              <a:rPr lang="en-US" dirty="0" smtClean="0"/>
              <a:t> </a:t>
            </a:r>
            <a:r>
              <a:rPr lang="en-US" dirty="0" err="1"/>
              <a:t>cvetličarni</a:t>
            </a:r>
            <a:r>
              <a:rPr lang="en-US" dirty="0"/>
              <a:t> </a:t>
            </a:r>
            <a:r>
              <a:rPr lang="en-US" dirty="0" err="1" smtClean="0"/>
              <a:t>ponuja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lončnice</a:t>
            </a:r>
            <a:r>
              <a:rPr lang="en-US" dirty="0"/>
              <a:t>, </a:t>
            </a:r>
            <a:r>
              <a:rPr lang="en-US" dirty="0" err="1"/>
              <a:t>rezano</a:t>
            </a:r>
            <a:r>
              <a:rPr lang="en-US" dirty="0"/>
              <a:t> </a:t>
            </a:r>
            <a:r>
              <a:rPr lang="en-US" dirty="0" err="1"/>
              <a:t>cvetje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priložnosti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aranžira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darila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b="1" dirty="0" smtClean="0"/>
              <a:t>Vir: </a:t>
            </a:r>
            <a:r>
              <a:rPr lang="en-US" dirty="0">
                <a:hlinkClick r:id="rId2"/>
              </a:rPr>
              <a:t>https://www.facebook.com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Vrtnarstvo</a:t>
            </a:r>
            <a:r>
              <a:rPr lang="en-US" dirty="0">
                <a:hlinkClick r:id="rId2"/>
              </a:rPr>
              <a:t> in </a:t>
            </a:r>
            <a:r>
              <a:rPr lang="en-US" dirty="0" err="1">
                <a:hlinkClick r:id="rId2"/>
              </a:rPr>
              <a:t>cvetličarstvo</a:t>
            </a:r>
            <a:r>
              <a:rPr lang="en-US" dirty="0">
                <a:hlinkClick r:id="rId2"/>
              </a:rPr>
              <a:t> Barbara </a:t>
            </a:r>
            <a:r>
              <a:rPr lang="en-US" dirty="0" err="1">
                <a:hlinkClick r:id="rId2"/>
              </a:rPr>
              <a:t>Pintarič</a:t>
            </a:r>
            <a:r>
              <a:rPr lang="en-US" dirty="0">
                <a:hlinkClick r:id="rId2"/>
              </a:rPr>
              <a:t> sp.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4287589"/>
            <a:ext cx="3712464" cy="208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3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EKO – SOCIALNA KMETIJA KORENIKA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Ogled: </a:t>
            </a:r>
            <a:r>
              <a:rPr lang="en-US" dirty="0" err="1"/>
              <a:t>Eko-socialna</a:t>
            </a:r>
            <a:r>
              <a:rPr lang="en-US" dirty="0"/>
              <a:t> </a:t>
            </a:r>
            <a:r>
              <a:rPr lang="en-US" dirty="0" err="1"/>
              <a:t>kmetija</a:t>
            </a:r>
            <a:r>
              <a:rPr lang="en-US" dirty="0"/>
              <a:t> </a:t>
            </a:r>
            <a:r>
              <a:rPr lang="en-US" dirty="0" err="1" smtClean="0"/>
              <a:t>Korenika</a:t>
            </a:r>
            <a:r>
              <a:rPr lang="sl-SI" dirty="0" smtClean="0"/>
              <a:t>, Šalovci</a:t>
            </a:r>
          </a:p>
          <a:p>
            <a:r>
              <a:rPr lang="sl-SI" dirty="0" smtClean="0"/>
              <a:t>Učenci 4. in 5. razreda</a:t>
            </a:r>
          </a:p>
          <a:p>
            <a:pPr marL="0" indent="0">
              <a:buNone/>
            </a:pPr>
            <a:r>
              <a:rPr lang="en-US" dirty="0" err="1"/>
              <a:t>Korenika</a:t>
            </a:r>
            <a:r>
              <a:rPr lang="en-US" dirty="0"/>
              <a:t> se </a:t>
            </a:r>
            <a:r>
              <a:rPr lang="en-US" dirty="0" err="1"/>
              <a:t>nahaja</a:t>
            </a:r>
            <a:r>
              <a:rPr lang="en-US" dirty="0"/>
              <a:t> v </a:t>
            </a:r>
            <a:r>
              <a:rPr lang="en-US" dirty="0" err="1"/>
              <a:t>Šalovcih</a:t>
            </a:r>
            <a:r>
              <a:rPr lang="en-US" dirty="0"/>
              <a:t>, v </a:t>
            </a:r>
            <a:r>
              <a:rPr lang="en-US" dirty="0" err="1"/>
              <a:t>samem</a:t>
            </a:r>
            <a:r>
              <a:rPr lang="en-US" dirty="0"/>
              <a:t> </a:t>
            </a:r>
            <a:r>
              <a:rPr lang="en-US" dirty="0" err="1"/>
              <a:t>osrčju</a:t>
            </a:r>
            <a:r>
              <a:rPr lang="en-US" dirty="0"/>
              <a:t> </a:t>
            </a:r>
            <a:r>
              <a:rPr lang="en-US" dirty="0" err="1"/>
              <a:t>Krajinskega</a:t>
            </a:r>
            <a:r>
              <a:rPr lang="en-US" dirty="0"/>
              <a:t> parka </a:t>
            </a:r>
            <a:r>
              <a:rPr lang="en-US" dirty="0" err="1"/>
              <a:t>Goričko</a:t>
            </a:r>
            <a:r>
              <a:rPr lang="en-US" dirty="0"/>
              <a:t>. </a:t>
            </a:r>
            <a:r>
              <a:rPr lang="en-US" dirty="0" err="1"/>
              <a:t>Korenika</a:t>
            </a:r>
            <a:r>
              <a:rPr lang="en-US" dirty="0"/>
              <a:t> je,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letih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,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prepoznavna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širšem</a:t>
            </a:r>
            <a:r>
              <a:rPr lang="en-US" dirty="0"/>
              <a:t> </a:t>
            </a:r>
            <a:r>
              <a:rPr lang="en-US" dirty="0" err="1"/>
              <a:t>geografskem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in je, s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strokovne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, </a:t>
            </a:r>
            <a:r>
              <a:rPr lang="en-US" dirty="0" err="1"/>
              <a:t>priznan</a:t>
            </a:r>
            <a:r>
              <a:rPr lang="en-US" dirty="0"/>
              <a:t> primer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področju</a:t>
            </a:r>
            <a:r>
              <a:rPr lang="en-US" dirty="0"/>
              <a:t> </a:t>
            </a:r>
            <a:r>
              <a:rPr lang="en-US" dirty="0" err="1"/>
              <a:t>socialnega</a:t>
            </a:r>
            <a:r>
              <a:rPr lang="en-US" dirty="0"/>
              <a:t> </a:t>
            </a:r>
            <a:r>
              <a:rPr lang="en-US" dirty="0" err="1"/>
              <a:t>podjetništva</a:t>
            </a:r>
            <a:r>
              <a:rPr lang="en-US" dirty="0"/>
              <a:t>, </a:t>
            </a:r>
            <a:r>
              <a:rPr lang="en-US" dirty="0" err="1"/>
              <a:t>zaposlovanja</a:t>
            </a:r>
            <a:r>
              <a:rPr lang="en-US" dirty="0"/>
              <a:t> </a:t>
            </a:r>
            <a:r>
              <a:rPr lang="en-US" dirty="0" err="1"/>
              <a:t>invalidov</a:t>
            </a:r>
            <a:r>
              <a:rPr lang="en-US" dirty="0"/>
              <a:t> in </a:t>
            </a:r>
            <a:r>
              <a:rPr lang="en-US" dirty="0" err="1"/>
              <a:t>oseb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ranljivih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skupin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zaščitnega</a:t>
            </a:r>
            <a:r>
              <a:rPr lang="en-US" dirty="0"/>
              <a:t> </a:t>
            </a:r>
            <a:r>
              <a:rPr lang="en-US" dirty="0" err="1"/>
              <a:t>zaposlovanja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Na </a:t>
            </a:r>
            <a:r>
              <a:rPr lang="en-US" dirty="0" err="1"/>
              <a:t>Koreniki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 err="1"/>
              <a:t>vzpostavili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ekološke</a:t>
            </a:r>
            <a:r>
              <a:rPr lang="en-US" dirty="0"/>
              <a:t> </a:t>
            </a:r>
            <a:r>
              <a:rPr lang="en-US" dirty="0" err="1"/>
              <a:t>pridelave</a:t>
            </a:r>
            <a:r>
              <a:rPr lang="en-US" dirty="0"/>
              <a:t> in </a:t>
            </a:r>
            <a:r>
              <a:rPr lang="en-US" dirty="0" err="1"/>
              <a:t>predelave</a:t>
            </a:r>
            <a:r>
              <a:rPr lang="en-US" dirty="0"/>
              <a:t> </a:t>
            </a:r>
            <a:r>
              <a:rPr lang="en-US" dirty="0" err="1"/>
              <a:t>živil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dvajsetih</a:t>
            </a:r>
            <a:r>
              <a:rPr lang="en-US" dirty="0"/>
              <a:t> </a:t>
            </a:r>
            <a:r>
              <a:rPr lang="en-US" dirty="0" err="1"/>
              <a:t>hektarjih</a:t>
            </a:r>
            <a:r>
              <a:rPr lang="en-US" dirty="0"/>
              <a:t> </a:t>
            </a:r>
            <a:r>
              <a:rPr lang="en-US" dirty="0" err="1"/>
              <a:t>površin</a:t>
            </a:r>
            <a:r>
              <a:rPr lang="en-US" dirty="0"/>
              <a:t> </a:t>
            </a:r>
            <a:r>
              <a:rPr lang="en-US" dirty="0" err="1" smtClean="0"/>
              <a:t>pridela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poljščine</a:t>
            </a:r>
            <a:r>
              <a:rPr lang="en-US" dirty="0"/>
              <a:t>, </a:t>
            </a:r>
            <a:r>
              <a:rPr lang="en-US" dirty="0" err="1"/>
              <a:t>zelišča</a:t>
            </a:r>
            <a:r>
              <a:rPr lang="en-US" dirty="0"/>
              <a:t>, </a:t>
            </a:r>
            <a:r>
              <a:rPr lang="en-US" dirty="0" err="1"/>
              <a:t>sadje</a:t>
            </a:r>
            <a:r>
              <a:rPr lang="en-US" dirty="0"/>
              <a:t> in </a:t>
            </a:r>
            <a:r>
              <a:rPr lang="en-US" dirty="0" err="1"/>
              <a:t>zelenjavo</a:t>
            </a:r>
            <a:r>
              <a:rPr lang="en-US" dirty="0"/>
              <a:t>, v </a:t>
            </a:r>
            <a:r>
              <a:rPr lang="en-US" dirty="0" err="1"/>
              <a:t>naravi</a:t>
            </a:r>
            <a:r>
              <a:rPr lang="en-US" dirty="0"/>
              <a:t> pa </a:t>
            </a:r>
            <a:r>
              <a:rPr lang="en-US" dirty="0" err="1" smtClean="0"/>
              <a:t>nabere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sadeže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 smtClean="0"/>
              <a:t>predela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/>
              <a:t>v </a:t>
            </a:r>
            <a:r>
              <a:rPr lang="en-US" dirty="0" err="1"/>
              <a:t>ekološke</a:t>
            </a:r>
            <a:r>
              <a:rPr lang="en-US" dirty="0"/>
              <a:t> </a:t>
            </a:r>
            <a:r>
              <a:rPr lang="en-US" dirty="0" err="1"/>
              <a:t>izdelke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EKO – SOCIALNA KMETIJA KORENIKA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Vir: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www.korenika.si/o-koreniki</a:t>
            </a:r>
            <a:endParaRPr lang="sl-SI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3136392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78" y="1565233"/>
            <a:ext cx="3356293" cy="222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78" y="4022411"/>
            <a:ext cx="3366452" cy="252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BIO KMETIJA PALDAUF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Ogled: </a:t>
            </a:r>
            <a:r>
              <a:rPr lang="sl-SI" dirty="0" smtClean="0"/>
              <a:t>BIO kmetija </a:t>
            </a:r>
            <a:r>
              <a:rPr lang="sl-SI" dirty="0" err="1" smtClean="0"/>
              <a:t>Paldauf</a:t>
            </a:r>
            <a:r>
              <a:rPr lang="sl-SI" dirty="0" smtClean="0"/>
              <a:t> v Vučji vasi</a:t>
            </a:r>
          </a:p>
          <a:p>
            <a:r>
              <a:rPr lang="sl-SI" dirty="0" smtClean="0"/>
              <a:t>Učenci 6. razreda </a:t>
            </a:r>
          </a:p>
          <a:p>
            <a:pPr marL="0" indent="0">
              <a:buNone/>
            </a:pPr>
            <a:r>
              <a:rPr lang="en-US" dirty="0" err="1"/>
              <a:t>Zgodovina</a:t>
            </a:r>
            <a:r>
              <a:rPr lang="en-US" dirty="0"/>
              <a:t> </a:t>
            </a:r>
            <a:r>
              <a:rPr lang="en-US" dirty="0" err="1"/>
              <a:t>Kmetije</a:t>
            </a:r>
            <a:r>
              <a:rPr lang="en-US" dirty="0"/>
              <a:t> </a:t>
            </a:r>
            <a:r>
              <a:rPr lang="en-US" dirty="0" err="1"/>
              <a:t>Paldauf</a:t>
            </a:r>
            <a:r>
              <a:rPr lang="en-US" dirty="0"/>
              <a:t> </a:t>
            </a:r>
            <a:r>
              <a:rPr lang="en-US" dirty="0" err="1"/>
              <a:t>sega</a:t>
            </a:r>
            <a:r>
              <a:rPr lang="en-US" dirty="0"/>
              <a:t> </a:t>
            </a:r>
            <a:r>
              <a:rPr lang="en-US" dirty="0" err="1"/>
              <a:t>daleč</a:t>
            </a:r>
            <a:r>
              <a:rPr lang="en-US" dirty="0"/>
              <a:t> v </a:t>
            </a:r>
            <a:r>
              <a:rPr lang="en-US" dirty="0" err="1"/>
              <a:t>leto</a:t>
            </a:r>
            <a:r>
              <a:rPr lang="en-US" dirty="0"/>
              <a:t> 1875,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sl-SI" dirty="0" smtClean="0"/>
              <a:t>o </a:t>
            </a:r>
            <a:r>
              <a:rPr lang="en-US" dirty="0" err="1" smtClean="0"/>
              <a:t>začel</a:t>
            </a:r>
            <a:r>
              <a:rPr lang="sl-SI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kmetovati</a:t>
            </a:r>
            <a:r>
              <a:rPr lang="en-US" dirty="0"/>
              <a:t> s 15 </a:t>
            </a:r>
            <a:r>
              <a:rPr lang="en-US" dirty="0" err="1"/>
              <a:t>hektarji</a:t>
            </a:r>
            <a:r>
              <a:rPr lang="en-US" dirty="0"/>
              <a:t> </a:t>
            </a:r>
            <a:r>
              <a:rPr lang="en-US" dirty="0" err="1"/>
              <a:t>obdelovalne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je </a:t>
            </a:r>
            <a:r>
              <a:rPr lang="en-US" dirty="0" err="1"/>
              <a:t>takrat</a:t>
            </a:r>
            <a:r>
              <a:rPr lang="en-US" dirty="0"/>
              <a:t> </a:t>
            </a:r>
            <a:r>
              <a:rPr lang="en-US" dirty="0" err="1"/>
              <a:t>predstavljalo</a:t>
            </a:r>
            <a:r>
              <a:rPr lang="en-US" dirty="0"/>
              <a:t> </a:t>
            </a:r>
            <a:r>
              <a:rPr lang="en-US" dirty="0" err="1"/>
              <a:t>eno</a:t>
            </a:r>
            <a:r>
              <a:rPr lang="en-US" dirty="0"/>
              <a:t> </a:t>
            </a:r>
            <a:r>
              <a:rPr lang="en-US" dirty="0" err="1"/>
              <a:t>izmed</a:t>
            </a:r>
            <a:r>
              <a:rPr lang="en-US" dirty="0"/>
              <a:t> </a:t>
            </a:r>
            <a:r>
              <a:rPr lang="en-US" dirty="0" err="1"/>
              <a:t>večjih</a:t>
            </a:r>
            <a:r>
              <a:rPr lang="en-US" dirty="0"/>
              <a:t> </a:t>
            </a:r>
            <a:r>
              <a:rPr lang="en-US" dirty="0" err="1"/>
              <a:t>kmetij</a:t>
            </a:r>
            <a:r>
              <a:rPr lang="en-US" dirty="0"/>
              <a:t>. </a:t>
            </a:r>
            <a:r>
              <a:rPr lang="sl-SI" dirty="0" smtClean="0"/>
              <a:t>Še vedno </a:t>
            </a:r>
            <a:r>
              <a:rPr lang="en-US" dirty="0" err="1" smtClean="0"/>
              <a:t>nadaljuje</a:t>
            </a:r>
            <a:r>
              <a:rPr lang="sl-SI" dirty="0" smtClean="0"/>
              <a:t>jo z</a:t>
            </a:r>
            <a:r>
              <a:rPr lang="en-US" dirty="0" smtClean="0"/>
              <a:t> </a:t>
            </a:r>
            <a:r>
              <a:rPr lang="en-US" dirty="0" err="1"/>
              <a:t>dolgoletno</a:t>
            </a:r>
            <a:r>
              <a:rPr lang="en-US" dirty="0"/>
              <a:t> </a:t>
            </a:r>
            <a:r>
              <a:rPr lang="en-US" dirty="0" err="1"/>
              <a:t>tradicijo</a:t>
            </a:r>
            <a:r>
              <a:rPr lang="en-US" dirty="0"/>
              <a:t> </a:t>
            </a:r>
            <a:r>
              <a:rPr lang="en-US" dirty="0" err="1"/>
              <a:t>kmetije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danes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b="1" dirty="0" err="1"/>
              <a:t>Ekološki</a:t>
            </a:r>
            <a:r>
              <a:rPr lang="en-US" b="1" dirty="0"/>
              <a:t> </a:t>
            </a:r>
            <a:r>
              <a:rPr lang="en-US" b="1" dirty="0" err="1"/>
              <a:t>kmetiji</a:t>
            </a:r>
            <a:r>
              <a:rPr lang="en-US" dirty="0"/>
              <a:t> </a:t>
            </a:r>
            <a:r>
              <a:rPr lang="en-US" dirty="0" err="1" smtClean="0"/>
              <a:t>živi</a:t>
            </a:r>
            <a:r>
              <a:rPr lang="sl-SI" dirty="0" smtClean="0"/>
              <a:t> </a:t>
            </a:r>
            <a:r>
              <a:rPr lang="en-US" dirty="0" err="1" smtClean="0"/>
              <a:t>šestčlanska</a:t>
            </a:r>
            <a:r>
              <a:rPr lang="en-US" dirty="0" smtClean="0"/>
              <a:t> </a:t>
            </a:r>
            <a:r>
              <a:rPr lang="en-US" dirty="0" err="1"/>
              <a:t>razširjena</a:t>
            </a:r>
            <a:r>
              <a:rPr lang="en-US" dirty="0"/>
              <a:t> </a:t>
            </a:r>
            <a:r>
              <a:rPr lang="en-US" dirty="0" err="1"/>
              <a:t>družina</a:t>
            </a:r>
            <a:r>
              <a:rPr lang="en-US" dirty="0"/>
              <a:t> </a:t>
            </a:r>
            <a:r>
              <a:rPr lang="en-US" dirty="0" err="1" smtClean="0"/>
              <a:t>tr</a:t>
            </a:r>
            <a:r>
              <a:rPr lang="sl-SI" dirty="0" smtClean="0"/>
              <a:t>eh</a:t>
            </a:r>
            <a:r>
              <a:rPr lang="en-US" dirty="0" smtClean="0"/>
              <a:t> </a:t>
            </a:r>
            <a:r>
              <a:rPr lang="en-US" dirty="0" err="1" smtClean="0"/>
              <a:t>generacij</a:t>
            </a:r>
            <a:r>
              <a:rPr lang="sl-SI" dirty="0" smtClean="0"/>
              <a:t>. </a:t>
            </a:r>
            <a:r>
              <a:rPr lang="en-US" dirty="0" err="1" smtClean="0"/>
              <a:t>Obdeluje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/>
              <a:t>30 </a:t>
            </a:r>
            <a:r>
              <a:rPr lang="en-US" dirty="0" err="1"/>
              <a:t>hektarjev</a:t>
            </a:r>
            <a:r>
              <a:rPr lang="en-US" dirty="0"/>
              <a:t> </a:t>
            </a:r>
            <a:r>
              <a:rPr lang="en-US" dirty="0" err="1"/>
              <a:t>njivskih</a:t>
            </a:r>
            <a:r>
              <a:rPr lang="en-US" dirty="0"/>
              <a:t> </a:t>
            </a:r>
            <a:r>
              <a:rPr lang="en-US" dirty="0" err="1"/>
              <a:t>površin</a:t>
            </a:r>
            <a:r>
              <a:rPr lang="en-US" dirty="0"/>
              <a:t> in </a:t>
            </a:r>
            <a:r>
              <a:rPr lang="en-US" dirty="0" smtClean="0"/>
              <a:t>so </a:t>
            </a:r>
            <a:r>
              <a:rPr lang="en-US" dirty="0"/>
              <a:t>s </a:t>
            </a:r>
            <a:r>
              <a:rPr lang="en-US" dirty="0" err="1"/>
              <a:t>celotno</a:t>
            </a:r>
            <a:r>
              <a:rPr lang="en-US" dirty="0"/>
              <a:t> </a:t>
            </a:r>
            <a:r>
              <a:rPr lang="en-US" dirty="0" err="1"/>
              <a:t>kmetijo</a:t>
            </a:r>
            <a:r>
              <a:rPr lang="en-US" dirty="0"/>
              <a:t> v </a:t>
            </a:r>
            <a:r>
              <a:rPr lang="en-US" dirty="0" err="1"/>
              <a:t>ekološkem</a:t>
            </a:r>
            <a:r>
              <a:rPr lang="en-US" dirty="0"/>
              <a:t> </a:t>
            </a:r>
            <a:r>
              <a:rPr lang="en-US" dirty="0" err="1"/>
              <a:t>kmetovanju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ekološko</a:t>
            </a:r>
            <a:r>
              <a:rPr lang="en-US" dirty="0"/>
              <a:t> </a:t>
            </a:r>
            <a:r>
              <a:rPr lang="en-US" dirty="0" err="1"/>
              <a:t>kmetovanje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/>
              <a:t>se </a:t>
            </a:r>
            <a:r>
              <a:rPr lang="en-US" dirty="0" err="1"/>
              <a:t>odločili</a:t>
            </a:r>
            <a:r>
              <a:rPr lang="en-US" dirty="0"/>
              <a:t> </a:t>
            </a:r>
            <a:r>
              <a:rPr lang="en-US" dirty="0" err="1"/>
              <a:t>predvsem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, </a:t>
            </a:r>
            <a:r>
              <a:rPr lang="en-US" dirty="0" err="1"/>
              <a:t>ker</a:t>
            </a:r>
            <a:r>
              <a:rPr lang="en-US" dirty="0"/>
              <a:t> </a:t>
            </a:r>
            <a:r>
              <a:rPr lang="en-US" dirty="0" err="1" smtClean="0"/>
              <a:t>želi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naravi</a:t>
            </a:r>
            <a:r>
              <a:rPr lang="en-US" dirty="0"/>
              <a:t> in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najboljše</a:t>
            </a:r>
            <a:r>
              <a:rPr lang="en-US" dirty="0"/>
              <a:t>, </a:t>
            </a:r>
            <a:r>
              <a:rPr lang="en-US" dirty="0" err="1"/>
              <a:t>pridelati</a:t>
            </a:r>
            <a:r>
              <a:rPr lang="en-US" dirty="0"/>
              <a:t> </a:t>
            </a:r>
            <a:r>
              <a:rPr lang="en-US" dirty="0" err="1" smtClean="0"/>
              <a:t>želi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kar</a:t>
            </a:r>
            <a:r>
              <a:rPr lang="en-US" dirty="0"/>
              <a:t> se da </a:t>
            </a:r>
            <a:r>
              <a:rPr lang="en-US" dirty="0" err="1"/>
              <a:t>zdravo</a:t>
            </a:r>
            <a:r>
              <a:rPr lang="en-US" dirty="0"/>
              <a:t> </a:t>
            </a:r>
            <a:r>
              <a:rPr lang="en-US" dirty="0" err="1"/>
              <a:t>hrano</a:t>
            </a:r>
            <a:r>
              <a:rPr lang="en-US" dirty="0"/>
              <a:t>. </a:t>
            </a:r>
            <a:r>
              <a:rPr lang="en-US" dirty="0" smtClean="0"/>
              <a:t>N</a:t>
            </a:r>
            <a:r>
              <a:rPr lang="sl-SI" dirty="0" err="1" smtClean="0"/>
              <a:t>jihova</a:t>
            </a:r>
            <a:r>
              <a:rPr lang="en-US" dirty="0" smtClean="0"/>
              <a:t> </a:t>
            </a:r>
            <a:r>
              <a:rPr lang="en-US" dirty="0" err="1"/>
              <a:t>želja</a:t>
            </a:r>
            <a:r>
              <a:rPr lang="en-US" dirty="0"/>
              <a:t> je, da </a:t>
            </a:r>
            <a:r>
              <a:rPr lang="en-US" dirty="0" err="1"/>
              <a:t>pridelke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 smtClean="0"/>
              <a:t>pridela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njivah</a:t>
            </a:r>
            <a:r>
              <a:rPr lang="en-US" dirty="0"/>
              <a:t>,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 smtClean="0"/>
              <a:t>predela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/>
              <a:t>v </a:t>
            </a:r>
            <a:r>
              <a:rPr lang="en-US" dirty="0" err="1"/>
              <a:t>hrano</a:t>
            </a:r>
            <a:r>
              <a:rPr lang="en-US" dirty="0"/>
              <a:t> oz.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 smtClean="0"/>
              <a:t>porabi</a:t>
            </a:r>
            <a:r>
              <a:rPr lang="sl-SI" dirty="0" smtClean="0"/>
              <a:t>j</a:t>
            </a:r>
            <a:r>
              <a:rPr lang="en-US" dirty="0" smtClean="0"/>
              <a:t>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živali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kmetiji</a:t>
            </a:r>
            <a:r>
              <a:rPr lang="en-US" dirty="0" smtClean="0"/>
              <a:t>.</a:t>
            </a:r>
            <a:endParaRPr lang="sl-SI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20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BIO KMETIJA PALDAUF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 </a:t>
            </a:r>
            <a:r>
              <a:rPr lang="en-US" dirty="0" err="1"/>
              <a:t>kmetiji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sl-SI" dirty="0"/>
              <a:t>j</a:t>
            </a:r>
            <a:r>
              <a:rPr lang="en-US" dirty="0"/>
              <a:t>o </a:t>
            </a:r>
            <a:r>
              <a:rPr lang="en-US" dirty="0" err="1"/>
              <a:t>prosto</a:t>
            </a:r>
            <a:r>
              <a:rPr lang="en-US" dirty="0"/>
              <a:t> </a:t>
            </a:r>
            <a:r>
              <a:rPr lang="en-US" dirty="0" err="1"/>
              <a:t>rejo</a:t>
            </a:r>
            <a:r>
              <a:rPr lang="en-US" dirty="0"/>
              <a:t> </a:t>
            </a:r>
            <a:r>
              <a:rPr lang="en-US" dirty="0" err="1"/>
              <a:t>prašičev</a:t>
            </a:r>
            <a:r>
              <a:rPr lang="en-US" dirty="0"/>
              <a:t> </a:t>
            </a:r>
            <a:r>
              <a:rPr lang="en-US" dirty="0" err="1"/>
              <a:t>slovenske</a:t>
            </a:r>
            <a:r>
              <a:rPr lang="en-US" dirty="0"/>
              <a:t> </a:t>
            </a:r>
            <a:r>
              <a:rPr lang="en-US" dirty="0" err="1"/>
              <a:t>avtohtone</a:t>
            </a:r>
            <a:r>
              <a:rPr lang="en-US" dirty="0"/>
              <a:t> </a:t>
            </a:r>
            <a:r>
              <a:rPr lang="en-US" dirty="0" err="1"/>
              <a:t>pasme</a:t>
            </a:r>
            <a:r>
              <a:rPr lang="en-US" dirty="0"/>
              <a:t> in </a:t>
            </a:r>
            <a:r>
              <a:rPr lang="en-US" dirty="0" err="1"/>
              <a:t>kokoši</a:t>
            </a:r>
            <a:r>
              <a:rPr lang="en-US" dirty="0"/>
              <a:t> </a:t>
            </a:r>
            <a:r>
              <a:rPr lang="en-US" dirty="0" err="1"/>
              <a:t>nesnice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Leta</a:t>
            </a:r>
            <a:r>
              <a:rPr lang="en-US" b="1" dirty="0"/>
              <a:t> 2020 so </a:t>
            </a:r>
            <a:r>
              <a:rPr lang="en-US" b="1" dirty="0" err="1"/>
              <a:t>prejeli</a:t>
            </a:r>
            <a:r>
              <a:rPr lang="en-US" b="1" dirty="0"/>
              <a:t> </a:t>
            </a:r>
            <a:r>
              <a:rPr lang="en-US" b="1" dirty="0" err="1">
                <a:hlinkClick r:id="rId2"/>
              </a:rPr>
              <a:t>certifikat</a:t>
            </a:r>
            <a:r>
              <a:rPr lang="en-US" b="1" dirty="0">
                <a:hlinkClick r:id="rId2"/>
              </a:rPr>
              <a:t> BIO</a:t>
            </a:r>
            <a:r>
              <a:rPr lang="en-US" b="1" dirty="0"/>
              <a:t> in </a:t>
            </a:r>
            <a:r>
              <a:rPr lang="en-US" b="1" dirty="0" err="1"/>
              <a:t>naziv</a:t>
            </a:r>
            <a:r>
              <a:rPr lang="en-US" b="1" dirty="0"/>
              <a:t> </a:t>
            </a:r>
            <a:r>
              <a:rPr lang="en-US" b="1" dirty="0" err="1"/>
              <a:t>Ekološka</a:t>
            </a:r>
            <a:r>
              <a:rPr lang="en-US" b="1" dirty="0"/>
              <a:t> </a:t>
            </a:r>
            <a:r>
              <a:rPr lang="en-US" b="1" dirty="0" err="1"/>
              <a:t>kmetija</a:t>
            </a:r>
            <a:r>
              <a:rPr lang="en-US" b="1" dirty="0"/>
              <a:t> </a:t>
            </a:r>
            <a:r>
              <a:rPr lang="en-US" b="1" dirty="0" err="1"/>
              <a:t>Paldauf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sl-SI" b="1" dirty="0"/>
              <a:t>Ponudba:</a:t>
            </a:r>
            <a:endParaRPr lang="en-US" b="1" dirty="0"/>
          </a:p>
          <a:p>
            <a:r>
              <a:rPr lang="en-US" dirty="0" err="1"/>
              <a:t>mletje</a:t>
            </a:r>
            <a:r>
              <a:rPr lang="en-US" dirty="0"/>
              <a:t> </a:t>
            </a:r>
            <a:r>
              <a:rPr lang="en-US" dirty="0" err="1"/>
              <a:t>žit</a:t>
            </a:r>
            <a:r>
              <a:rPr lang="en-US" dirty="0"/>
              <a:t> z </a:t>
            </a:r>
            <a:r>
              <a:rPr lang="en-US" dirty="0" err="1"/>
              <a:t>mlinom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stiskanje</a:t>
            </a:r>
            <a:r>
              <a:rPr lang="en-US" dirty="0"/>
              <a:t> semen z </a:t>
            </a:r>
            <a:r>
              <a:rPr lang="en-US" dirty="0" err="1"/>
              <a:t>stiskalnico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 err="1"/>
              <a:t>luščenje</a:t>
            </a:r>
            <a:r>
              <a:rPr lang="en-US" dirty="0"/>
              <a:t> </a:t>
            </a:r>
            <a:r>
              <a:rPr lang="en-US" dirty="0" err="1"/>
              <a:t>pire</a:t>
            </a:r>
            <a:r>
              <a:rPr lang="en-US" dirty="0"/>
              <a:t> in </a:t>
            </a:r>
            <a:r>
              <a:rPr lang="en-US" dirty="0" err="1"/>
              <a:t>sončnic</a:t>
            </a:r>
            <a:r>
              <a:rPr lang="en-US" dirty="0"/>
              <a:t>, </a:t>
            </a:r>
            <a:r>
              <a:rPr lang="en-US" dirty="0" err="1"/>
              <a:t>čiščenje</a:t>
            </a:r>
            <a:r>
              <a:rPr lang="en-US" dirty="0"/>
              <a:t> semen,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b="1" dirty="0"/>
              <a:t>Vir: </a:t>
            </a:r>
            <a:r>
              <a:rPr lang="sl-SI" dirty="0">
                <a:hlinkClick r:id="rId3"/>
              </a:rPr>
              <a:t>https://beeko.si/o-nas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5" y="4912367"/>
            <a:ext cx="3880104" cy="161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6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BIO KMETIJA PALDAUF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Ekološke</a:t>
            </a:r>
            <a:r>
              <a:rPr lang="en-US" b="1" dirty="0" smtClean="0"/>
              <a:t> </a:t>
            </a:r>
            <a:r>
              <a:rPr lang="en-US" b="1" dirty="0" err="1"/>
              <a:t>moke</a:t>
            </a:r>
            <a:r>
              <a:rPr lang="en-US" b="1" dirty="0"/>
              <a:t>, </a:t>
            </a:r>
            <a:r>
              <a:rPr lang="en-US" b="1" dirty="0" err="1"/>
              <a:t>olja</a:t>
            </a:r>
            <a:r>
              <a:rPr lang="en-US" b="1" dirty="0"/>
              <a:t> in </a:t>
            </a:r>
            <a:r>
              <a:rPr lang="en-US" b="1" dirty="0" err="1"/>
              <a:t>mesnine</a:t>
            </a:r>
            <a:r>
              <a:rPr lang="en-US" b="1" dirty="0"/>
              <a:t> so </a:t>
            </a:r>
            <a:r>
              <a:rPr lang="en-US" b="1" dirty="0" err="1"/>
              <a:t>tržna</a:t>
            </a:r>
            <a:r>
              <a:rPr lang="en-US" b="1" dirty="0"/>
              <a:t> </a:t>
            </a:r>
            <a:r>
              <a:rPr lang="en-US" b="1" dirty="0" err="1"/>
              <a:t>niša</a:t>
            </a:r>
            <a:r>
              <a:rPr lang="en-US" b="1" dirty="0"/>
              <a:t> </a:t>
            </a:r>
            <a:r>
              <a:rPr lang="en-US" b="1" dirty="0" err="1"/>
              <a:t>kmetije</a:t>
            </a:r>
            <a:r>
              <a:rPr lang="en-US" b="1" dirty="0"/>
              <a:t> </a:t>
            </a:r>
            <a:r>
              <a:rPr lang="en-US" b="1" dirty="0" err="1"/>
              <a:t>Paldauf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 smtClean="0"/>
              <a:t>Prlekije</a:t>
            </a:r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r>
              <a:rPr lang="sl-SI" dirty="0">
                <a:hlinkClick r:id="rId2"/>
              </a:rPr>
              <a:t>Vir: </a:t>
            </a:r>
            <a:r>
              <a:rPr lang="en-US" dirty="0">
                <a:hlinkClick r:id="rId2"/>
              </a:rPr>
              <a:t>https://agrobiznis.finance.si/</a:t>
            </a:r>
            <a:endParaRPr lang="sl-SI" dirty="0"/>
          </a:p>
          <a:p>
            <a:endParaRPr lang="en-US" b="1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8" y="3115250"/>
            <a:ext cx="3467608" cy="260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6" y="2988631"/>
            <a:ext cx="3657600" cy="206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PARADAJZ LUŠT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1900" b="1" dirty="0" smtClean="0"/>
              <a:t>Ogled: </a:t>
            </a:r>
            <a:r>
              <a:rPr lang="sl-SI" sz="1900" dirty="0" smtClean="0"/>
              <a:t>Paradajz </a:t>
            </a:r>
            <a:r>
              <a:rPr lang="sl-SI" sz="1900" dirty="0" err="1" smtClean="0"/>
              <a:t>Lušt</a:t>
            </a:r>
            <a:r>
              <a:rPr lang="sl-SI" sz="1900" dirty="0" smtClean="0"/>
              <a:t>, Renkovci </a:t>
            </a:r>
          </a:p>
          <a:p>
            <a:r>
              <a:rPr lang="sl-SI" sz="1900" dirty="0" smtClean="0"/>
              <a:t>Učenci 7. razreda</a:t>
            </a:r>
          </a:p>
          <a:p>
            <a:pPr marL="0" indent="0">
              <a:buNone/>
            </a:pPr>
            <a:r>
              <a:rPr lang="en-US" sz="1900" dirty="0" err="1"/>
              <a:t>Okusni</a:t>
            </a:r>
            <a:r>
              <a:rPr lang="en-US" sz="1900" dirty="0"/>
              <a:t>, </a:t>
            </a:r>
            <a:r>
              <a:rPr lang="en-US" sz="1900" dirty="0" err="1"/>
              <a:t>sveži</a:t>
            </a:r>
            <a:r>
              <a:rPr lang="en-US" sz="1900" dirty="0"/>
              <a:t>, </a:t>
            </a:r>
            <a:r>
              <a:rPr lang="en-US" sz="1900" dirty="0" err="1"/>
              <a:t>sočni</a:t>
            </a:r>
            <a:r>
              <a:rPr lang="en-US" sz="1900" dirty="0"/>
              <a:t> in </a:t>
            </a:r>
            <a:r>
              <a:rPr lang="en-US" sz="1900" dirty="0" err="1"/>
              <a:t>rdeči</a:t>
            </a:r>
            <a:r>
              <a:rPr lang="en-US" sz="1900" dirty="0"/>
              <a:t> </a:t>
            </a:r>
            <a:r>
              <a:rPr lang="en-US" sz="1900" dirty="0" err="1"/>
              <a:t>paradižniki</a:t>
            </a:r>
            <a:r>
              <a:rPr lang="en-US" sz="1900" dirty="0"/>
              <a:t> LUŠT. </a:t>
            </a:r>
            <a:r>
              <a:rPr lang="en-US" sz="1900" dirty="0" err="1"/>
              <a:t>Obsijani</a:t>
            </a:r>
            <a:r>
              <a:rPr lang="en-US" sz="1900" dirty="0"/>
              <a:t> s </a:t>
            </a:r>
            <a:r>
              <a:rPr lang="en-US" sz="1900" dirty="0" err="1"/>
              <a:t>toplim</a:t>
            </a:r>
            <a:r>
              <a:rPr lang="en-US" sz="1900" dirty="0"/>
              <a:t> </a:t>
            </a:r>
            <a:r>
              <a:rPr lang="en-US" sz="1900" dirty="0" err="1"/>
              <a:t>prekmurskim</a:t>
            </a:r>
            <a:r>
              <a:rPr lang="en-US" sz="1900" dirty="0"/>
              <a:t> </a:t>
            </a:r>
            <a:r>
              <a:rPr lang="en-US" sz="1900" dirty="0" err="1"/>
              <a:t>soncem</a:t>
            </a:r>
            <a:r>
              <a:rPr lang="en-US" sz="1900" dirty="0"/>
              <a:t> in v </a:t>
            </a:r>
            <a:r>
              <a:rPr lang="en-US" sz="1900" dirty="0" err="1"/>
              <a:t>hladnejših</a:t>
            </a:r>
            <a:r>
              <a:rPr lang="en-US" sz="1900" dirty="0"/>
              <a:t> </a:t>
            </a:r>
            <a:r>
              <a:rPr lang="en-US" sz="1900" dirty="0" err="1"/>
              <a:t>delih</a:t>
            </a:r>
            <a:r>
              <a:rPr lang="en-US" sz="1900" dirty="0"/>
              <a:t> </a:t>
            </a:r>
            <a:r>
              <a:rPr lang="en-US" sz="1900" dirty="0" err="1"/>
              <a:t>leta</a:t>
            </a:r>
            <a:r>
              <a:rPr lang="en-US" sz="1900" dirty="0"/>
              <a:t> </a:t>
            </a:r>
            <a:r>
              <a:rPr lang="en-US" sz="1900" dirty="0" err="1"/>
              <a:t>pridelani</a:t>
            </a:r>
            <a:r>
              <a:rPr lang="en-US" sz="1900" dirty="0"/>
              <a:t> s </a:t>
            </a:r>
            <a:r>
              <a:rPr lang="en-US" sz="1900" dirty="0" err="1"/>
              <a:t>pomočjo</a:t>
            </a:r>
            <a:r>
              <a:rPr lang="en-US" sz="1900" dirty="0"/>
              <a:t> </a:t>
            </a:r>
            <a:r>
              <a:rPr lang="en-US" sz="1900" dirty="0" err="1"/>
              <a:t>obnovljivega</a:t>
            </a:r>
            <a:r>
              <a:rPr lang="en-US" sz="1900" dirty="0"/>
              <a:t> </a:t>
            </a:r>
            <a:r>
              <a:rPr lang="en-US" sz="1900" dirty="0" err="1"/>
              <a:t>geotermalnega</a:t>
            </a:r>
            <a:r>
              <a:rPr lang="en-US" sz="1900" dirty="0"/>
              <a:t> </a:t>
            </a:r>
            <a:r>
              <a:rPr lang="en-US" sz="1900" dirty="0" err="1"/>
              <a:t>vira</a:t>
            </a:r>
            <a:r>
              <a:rPr lang="en-US" sz="1900" dirty="0"/>
              <a:t> </a:t>
            </a:r>
            <a:r>
              <a:rPr lang="en-US" sz="1900" dirty="0" err="1"/>
              <a:t>energije</a:t>
            </a:r>
            <a:r>
              <a:rPr lang="en-US" sz="1900" dirty="0" smtClean="0"/>
              <a:t>.</a:t>
            </a:r>
            <a:endParaRPr lang="sl-SI" sz="1900" dirty="0" smtClean="0"/>
          </a:p>
          <a:p>
            <a:pPr marL="0" indent="0">
              <a:buNone/>
            </a:pPr>
            <a:r>
              <a:rPr lang="en-US" sz="1900" dirty="0" err="1" smtClean="0"/>
              <a:t>Rastlinjak</a:t>
            </a:r>
            <a:r>
              <a:rPr lang="en-US" sz="1900" dirty="0" smtClean="0"/>
              <a:t> </a:t>
            </a:r>
            <a:r>
              <a:rPr lang="en-US" sz="1900" dirty="0" err="1" smtClean="0"/>
              <a:t>podjetja</a:t>
            </a:r>
            <a:r>
              <a:rPr lang="en-US" sz="1900" dirty="0" smtClean="0"/>
              <a:t> </a:t>
            </a:r>
            <a:r>
              <a:rPr lang="en-US" sz="1900" dirty="0" err="1" smtClean="0"/>
              <a:t>Paradajz</a:t>
            </a:r>
            <a:r>
              <a:rPr lang="en-US" sz="1900" dirty="0" smtClean="0"/>
              <a:t> </a:t>
            </a:r>
            <a:r>
              <a:rPr lang="en-US" sz="1900" dirty="0" err="1" smtClean="0"/>
              <a:t>d.o.o</a:t>
            </a:r>
            <a:r>
              <a:rPr lang="en-US" sz="1900" dirty="0" smtClean="0"/>
              <a:t>. </a:t>
            </a:r>
            <a:r>
              <a:rPr lang="en-US" sz="1900" b="1" dirty="0" err="1" smtClean="0"/>
              <a:t>obsega</a:t>
            </a:r>
            <a:r>
              <a:rPr lang="en-US" sz="1900" b="1" dirty="0" smtClean="0"/>
              <a:t> 90.000 m</a:t>
            </a:r>
            <a:r>
              <a:rPr lang="en-US" sz="1900" b="1" baseline="30000" dirty="0" smtClean="0"/>
              <a:t>2</a:t>
            </a:r>
            <a:r>
              <a:rPr lang="en-US" sz="1900" b="1" dirty="0" smtClean="0"/>
              <a:t> (9 ha) s </a:t>
            </a:r>
            <a:r>
              <a:rPr lang="en-US" sz="1900" b="1" dirty="0" err="1" smtClean="0"/>
              <a:t>steklom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pokritih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površin</a:t>
            </a:r>
            <a:r>
              <a:rPr lang="en-US" sz="1900" b="1" dirty="0" smtClean="0"/>
              <a:t> v </a:t>
            </a:r>
            <a:r>
              <a:rPr lang="en-US" sz="1900" b="1" dirty="0" err="1" smtClean="0"/>
              <a:t>Prekmurski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vasici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Renkovci</a:t>
            </a:r>
            <a:r>
              <a:rPr lang="en-US" sz="1900" b="1" dirty="0" smtClean="0"/>
              <a:t>. </a:t>
            </a:r>
            <a:r>
              <a:rPr lang="en-US" sz="1900" dirty="0" smtClean="0"/>
              <a:t>K </a:t>
            </a:r>
            <a:r>
              <a:rPr lang="en-US" sz="1900" dirty="0" err="1" smtClean="0"/>
              <a:t>rastlinjaku</a:t>
            </a:r>
            <a:r>
              <a:rPr lang="en-US" sz="1900" dirty="0" smtClean="0"/>
              <a:t> </a:t>
            </a:r>
            <a:r>
              <a:rPr lang="en-US" sz="1900" dirty="0" err="1" smtClean="0"/>
              <a:t>pripadajo</a:t>
            </a:r>
            <a:r>
              <a:rPr lang="en-US" sz="1900" dirty="0" smtClean="0"/>
              <a:t> </a:t>
            </a:r>
            <a:r>
              <a:rPr lang="en-US" sz="1900" dirty="0" err="1" smtClean="0"/>
              <a:t>še</a:t>
            </a:r>
            <a:r>
              <a:rPr lang="en-US" sz="1900" dirty="0" smtClean="0"/>
              <a:t> </a:t>
            </a:r>
            <a:r>
              <a:rPr lang="en-US" sz="1900" dirty="0" err="1" smtClean="0"/>
              <a:t>lagune</a:t>
            </a:r>
            <a:r>
              <a:rPr lang="en-US" sz="1900" dirty="0" smtClean="0"/>
              <a:t> </a:t>
            </a:r>
            <a:r>
              <a:rPr lang="en-US" sz="1900" dirty="0" err="1" smtClean="0"/>
              <a:t>za</a:t>
            </a:r>
            <a:r>
              <a:rPr lang="en-US" sz="1900" dirty="0" smtClean="0"/>
              <a:t> </a:t>
            </a:r>
            <a:r>
              <a:rPr lang="en-US" sz="1900" dirty="0" err="1" smtClean="0"/>
              <a:t>zbiranje</a:t>
            </a:r>
            <a:r>
              <a:rPr lang="en-US" sz="1900" dirty="0" smtClean="0"/>
              <a:t> </a:t>
            </a:r>
            <a:r>
              <a:rPr lang="en-US" sz="1900" dirty="0" err="1" smtClean="0"/>
              <a:t>deževnice</a:t>
            </a:r>
            <a:r>
              <a:rPr lang="en-US" sz="1900" dirty="0" smtClean="0"/>
              <a:t> </a:t>
            </a:r>
            <a:r>
              <a:rPr lang="en-US" sz="1900" dirty="0" err="1" smtClean="0"/>
              <a:t>ter</a:t>
            </a:r>
            <a:r>
              <a:rPr lang="en-US" sz="1900" dirty="0" smtClean="0"/>
              <a:t> 1.483 m </a:t>
            </a:r>
            <a:r>
              <a:rPr lang="en-US" sz="1900" dirty="0" err="1" smtClean="0"/>
              <a:t>globoka</a:t>
            </a:r>
            <a:r>
              <a:rPr lang="en-US" sz="1900" dirty="0" smtClean="0"/>
              <a:t> </a:t>
            </a:r>
            <a:r>
              <a:rPr lang="en-US" sz="1900" dirty="0" err="1" smtClean="0"/>
              <a:t>vrtina</a:t>
            </a:r>
            <a:r>
              <a:rPr lang="en-US" sz="1900" dirty="0" smtClean="0"/>
              <a:t> </a:t>
            </a:r>
            <a:r>
              <a:rPr lang="en-US" sz="1900" dirty="0" err="1" smtClean="0"/>
              <a:t>za</a:t>
            </a:r>
            <a:r>
              <a:rPr lang="en-US" sz="1900" dirty="0" smtClean="0"/>
              <a:t> </a:t>
            </a:r>
            <a:r>
              <a:rPr lang="en-US" sz="1900" dirty="0" err="1" smtClean="0"/>
              <a:t>črpanje</a:t>
            </a:r>
            <a:r>
              <a:rPr lang="en-US" sz="1900" dirty="0" smtClean="0"/>
              <a:t> </a:t>
            </a:r>
            <a:r>
              <a:rPr lang="en-US" sz="1900" dirty="0" err="1" smtClean="0"/>
              <a:t>geotermalne</a:t>
            </a:r>
            <a:r>
              <a:rPr lang="en-US" sz="1900" dirty="0" smtClean="0"/>
              <a:t> </a:t>
            </a:r>
            <a:r>
              <a:rPr lang="en-US" sz="1900" dirty="0" err="1" smtClean="0"/>
              <a:t>vode</a:t>
            </a:r>
            <a:r>
              <a:rPr lang="en-US" sz="1900" dirty="0" smtClean="0"/>
              <a:t>.</a:t>
            </a:r>
            <a:endParaRPr lang="sl-SI" sz="1900" dirty="0" smtClean="0"/>
          </a:p>
          <a:p>
            <a:pPr marL="0" indent="0">
              <a:buNone/>
            </a:pPr>
            <a:endParaRPr lang="sl-SI" sz="1900" dirty="0"/>
          </a:p>
          <a:p>
            <a:pPr marL="0" indent="0">
              <a:buNone/>
            </a:pPr>
            <a:endParaRPr lang="sl-SI" sz="1900" dirty="0" smtClean="0"/>
          </a:p>
          <a:p>
            <a:r>
              <a:rPr lang="sl-SI" sz="1900" b="1" dirty="0"/>
              <a:t>Vir: </a:t>
            </a:r>
            <a:r>
              <a:rPr lang="sl-SI" sz="1900" dirty="0">
                <a:hlinkClick r:id="rId2"/>
              </a:rPr>
              <a:t>https://www.lust.si</a:t>
            </a:r>
            <a:r>
              <a:rPr lang="sl-SI" sz="1900" dirty="0" smtClean="0">
                <a:hlinkClick r:id="rId2"/>
              </a:rPr>
              <a:t>/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 smtClean="0"/>
              <a:t>            </a:t>
            </a: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68" y="4682402"/>
            <a:ext cx="2735516" cy="188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4682402"/>
            <a:ext cx="2781415" cy="185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2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E02E1E8EB47E4E9E0B9FF77881D248" ma:contentTypeVersion="14" ma:contentTypeDescription="Ustvari nov dokument." ma:contentTypeScope="" ma:versionID="44aaeaaef50fa51485404fd803dfb989">
  <xsd:schema xmlns:xsd="http://www.w3.org/2001/XMLSchema" xmlns:xs="http://www.w3.org/2001/XMLSchema" xmlns:p="http://schemas.microsoft.com/office/2006/metadata/properties" xmlns:ns3="465b39fa-2ed5-4bcc-ae68-93182b4d7290" xmlns:ns4="9abedebb-afd0-49cb-96bf-21c0603b7d03" targetNamespace="http://schemas.microsoft.com/office/2006/metadata/properties" ma:root="true" ma:fieldsID="f89db538ca078bbc4e0ab3349c27afda" ns3:_="" ns4:_="">
    <xsd:import namespace="465b39fa-2ed5-4bcc-ae68-93182b4d7290"/>
    <xsd:import namespace="9abedebb-afd0-49cb-96bf-21c0603b7d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b39fa-2ed5-4bcc-ae68-93182b4d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edebb-afd0-49cb-96bf-21c0603b7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F8677-4E2A-403E-8E7D-B22E43D11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b39fa-2ed5-4bcc-ae68-93182b4d7290"/>
    <ds:schemaRef ds:uri="9abedebb-afd0-49cb-96bf-21c0603b7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7B2E67-8DD3-45A5-954A-86A48281E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F12D47-4132-4F9E-8310-98A3C3A0C501}">
  <ds:schemaRefs>
    <ds:schemaRef ds:uri="http://purl.org/dc/dcmitype/"/>
    <ds:schemaRef ds:uri="9abedebb-afd0-49cb-96bf-21c0603b7d03"/>
    <ds:schemaRef ds:uri="http://www.w3.org/XML/1998/namespace"/>
    <ds:schemaRef ds:uri="465b39fa-2ed5-4bcc-ae68-93182b4d729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8296</TotalTime>
  <Words>790</Words>
  <Application>Microsoft Office PowerPoint</Application>
  <PresentationFormat>Širokozaslonsko</PresentationFormat>
  <Paragraphs>80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Šelest</vt:lpstr>
      <vt:lpstr>V SODELOVANJU Z NARAVO</vt:lpstr>
      <vt:lpstr>TRADICIONALNI SLOVENSKI ZAJTRK</vt:lpstr>
      <vt:lpstr>VRTNARSTVO IN CVETLIČARSTVO</vt:lpstr>
      <vt:lpstr>EKO – SOCIALNA KMETIJA KORENIKA</vt:lpstr>
      <vt:lpstr>EKO – SOCIALNA KMETIJA KORENIKA</vt:lpstr>
      <vt:lpstr>BIO KMETIJA PALDAUF</vt:lpstr>
      <vt:lpstr>BIO KMETIJA PALDAUF</vt:lpstr>
      <vt:lpstr>BIO KMETIJA PALDAUF</vt:lpstr>
      <vt:lpstr>PARADAJZ LUŠT</vt:lpstr>
      <vt:lpstr>PARADAJZ LUŠT</vt:lpstr>
      <vt:lpstr>EXPANO</vt:lpstr>
      <vt:lpstr>EXPANO</vt:lpstr>
      <vt:lpstr>EXPANO</vt:lpstr>
      <vt:lpstr>SODELUJOČI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POTI KULTURNE IN NARAVNE DEDIŠČINE</dc:title>
  <dc:creator>Brigita</dc:creator>
  <cp:lastModifiedBy>Valerija Belaj</cp:lastModifiedBy>
  <cp:revision>76</cp:revision>
  <dcterms:created xsi:type="dcterms:W3CDTF">2018-11-20T17:02:39Z</dcterms:created>
  <dcterms:modified xsi:type="dcterms:W3CDTF">2021-12-06T06:18:11Z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0x010100ECE02E1E8EB47E4E9E0B9FF77881D248</vt:lpwstr>
  </property>
</Properties>
</file>